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DE2A3-3AC4-42DC-9312-023C03F7A31B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69D43-DEC6-46F4-8E81-4D2F2BF9A9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69D43-DEC6-46F4-8E81-4D2F2BF9A91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9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89F54-E914-4B42-8C31-7D8B479F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40D69F-C050-4388-B476-9C158B518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50C0AE-C48C-48F8-A7D6-F0B2A387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5DD01F-11A8-4745-A95B-7684C26B0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FFEC7-AA1A-4E13-9BA7-2CF6FFF7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9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6AB5A-48BD-4B89-86E9-4192BEC9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28F59E-EF00-400B-9D40-FB0584A41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E08F91-0C89-45DB-87D0-00A36DED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E1750D-6ACE-4058-A5D8-28F9D454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50FA2F-0405-4127-B922-CABEFA85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13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742779-CA3E-4950-926A-797675AF7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763CD3-A9DD-4943-8FB9-CEDE32172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7ED20-9A88-446E-A4F7-49415AA4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4D539C-D8D1-47CF-A52A-5A289C69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78683-7AD7-42E1-98AE-E557541F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62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0A873-D515-49E9-9DEF-236D4E99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464FCB-990A-44B6-9434-E4C43CCA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B0432-B44A-466F-96BE-24C80F63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2C746-EF32-420E-AA95-2076667E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159FF-25ED-4231-BC41-83253A3D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33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DE465-A623-41EC-AD80-03C17D44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EC077E-C9FF-4A35-8D5F-43ED141F3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A65D5-DBAA-4893-BA2E-292CC778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1246F3-E4BC-4C3A-A596-CB8373C1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F6AAC6-1E5A-44CB-BA5A-500A6130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71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2A351-6BE6-4BA4-8841-EB66B7B7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7C7BB9-3542-4CD5-B132-199E00417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2B4A8D-25F4-445B-B9F3-20D77A70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77F6EE-42B5-4941-827A-7094D06E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8C9645-55A6-4547-9C01-5CB6FCEA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E30B73-713D-48E1-BD21-A9117252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29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93DE0-AA83-4052-8D92-981DE9E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F009CA-5A0D-480F-9175-6D387D7F6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EED9C5-DBCB-4233-9CF4-995EA94B8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D9889-C407-4C19-85BC-CA05EB587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EBAE6-99D5-45EE-8FBD-6380325BA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2EFC9C-3C15-4136-AE1D-4C70AFAB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D058C6-B25E-4524-BFF5-D8FF7817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B79951A-30D7-490F-A406-7386E562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10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8164D-5F90-4B54-93BB-A17FAED2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670C0F-4C9E-4959-9A45-5E9EB9CD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92F0CF-2881-4A62-BE6C-2FC81FD5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766845-C810-4BDB-8491-CBC0BF30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49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F12B98-2BB0-4462-BFB1-38B4CD90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730EBE-F049-4B4F-80DF-69D90A42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8BC036-00C6-4A22-ACBF-53ED9562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77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F4770-1B02-45D3-A1B9-EF725184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C1149-7835-4093-901A-129746E9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37F256-62E7-47DE-9915-58E6325C9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C3DFD1-450B-4C1E-B0BD-E37B71CE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535AFE-9708-4F97-82D1-443633EA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42269-8483-4282-B97F-B709A595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55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7899D-A28A-4F26-94B9-A7556675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6ED4B4-6248-4C41-9065-FEBBDBFF6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B1AE1A-5D09-40C9-88B6-86E4FFC98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9E5E1-36ED-4563-885E-B58C7E55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9DA1C-A842-4C7D-8EB1-FF7E48B2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0EB7D4-29A0-4F46-B8C3-3738C447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77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BE4A4-72A6-4DE6-8431-9EC1042C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3C2BA-6E45-4C9B-A53A-0FFFBF49C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13F92E-D14D-46AC-A537-80097ECED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988D-7CCA-4C98-80F4-275867BBF62E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6D3803-571C-4EF5-847C-1EEC2C65D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C98F5-DE70-47D2-A6EC-13DD0EC36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F9D02-4E45-440B-B7F6-CE31EE17C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0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avmir.ru/aleksandr-ii-biografiya/" TargetMode="External"/><Relationship Id="rId3" Type="http://schemas.openxmlformats.org/officeDocument/2006/relationships/hyperlink" Target="https://vk.com/doc519906026_675068529?hash=eobBXNZHE2GyQoxMN6Z2gZ16BYGInzp9MafoM96bF98&amp;dl=QzyoVfOtVkdkYANtDiTTVUFBzSqos8EsEFAZwW0Wwa4" TargetMode="External"/><Relationship Id="rId7" Type="http://schemas.openxmlformats.org/officeDocument/2006/relationships/hyperlink" Target="https://obrazovaka.ru/istoriya/vneshnyaya-politika-aleksandra-2.html?ysclid=lwgsek4kr882851518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brazovaka.ru/istoriya/vnutrennyaya-politika-aleksandra-2-kratko.html?ysclid=lwgr2decpg897355085" TargetMode="External"/><Relationship Id="rId5" Type="http://schemas.openxmlformats.org/officeDocument/2006/relationships/hyperlink" Target="https://biographe.ru/politiki/alexandr-2/?ysclid=lwgoc8syjr280755090" TargetMode="External"/><Relationship Id="rId4" Type="http://schemas.openxmlformats.org/officeDocument/2006/relationships/hyperlink" Target="https://www.tambovlib.ru/?view=persons.data.chicher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1EB1A6-970D-4289-ABB7-62F4DF55D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6BFD9-8C45-489F-BFAE-39D566AE3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671" y="484095"/>
            <a:ext cx="4518211" cy="1517744"/>
          </a:xfrm>
        </p:spPr>
        <p:txBody>
          <a:bodyPr>
            <a:normAutofit/>
          </a:bodyPr>
          <a:lstStyle/>
          <a:p>
            <a:pPr algn="l"/>
            <a:r>
              <a:rPr lang="ru-RU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Александр </a:t>
            </a:r>
            <a:r>
              <a:rPr lang="en-US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II</a:t>
            </a:r>
            <a:endParaRPr lang="ru-RU" sz="33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DC1EA-454A-4D92-BAB2-2BA47959A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671" y="5782935"/>
            <a:ext cx="9144000" cy="970896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Garamond" panose="02020404030301010803" pitchFamily="18" charset="0"/>
              </a:rPr>
              <a:t>Подготовили</a:t>
            </a: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: </a:t>
            </a:r>
          </a:p>
          <a:p>
            <a:pPr algn="l"/>
            <a:r>
              <a:rPr lang="en-GB" sz="2000" dirty="0">
                <a:solidFill>
                  <a:schemeClr val="bg1"/>
                </a:solidFill>
                <a:latin typeface="Garamond" panose="02020404030301010803" pitchFamily="18" charset="0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Garamond" panose="02020404030301010803" pitchFamily="18" charset="0"/>
              </a:rPr>
              <a:t>ПИб-02-3оп-23, пг.1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22BDB-E745-4D53-B575-9C641B1897AF}"/>
              </a:ext>
            </a:extLst>
          </p:cNvPr>
          <p:cNvSpPr txBox="1"/>
          <p:nvPr/>
        </p:nvSpPr>
        <p:spPr>
          <a:xfrm>
            <a:off x="591671" y="20018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Великая реформа и народничество</a:t>
            </a:r>
            <a:endParaRPr lang="ru-RU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2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249"/>
            <a:ext cx="6970059" cy="4888940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Реформированию поверглись полицейская, финансовая, образовательная системы.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1864 году появились всесословные земские учреждения, которые были призваны решать различные общественные и экономические вопросы на местах.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1870 году были созданы городские думы и управы.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Реформы в области образования привели к развитию среднего женского образования (разрешили женские гимназии). Университеты получили возможность самоуправления.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За время правления Александра II открылись три новых университета.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Он также ограничил роль цензуры.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Военная реформа, проведенная в 1864 году, включала в себя реорганизацию Военного министерства, перевооружение армии, создание системы военных округов, введение всеобщей воинской повинности. Срок воинской службы сократился. В армии он составлял 6 лет (9 лет в запасе), во флоте — 7 лет (3 года в запасе).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36E68-9EA3-42E8-AD2F-91C9CCB9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15" y="1825625"/>
            <a:ext cx="4498085" cy="3182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ACFE6-595D-4966-A932-FCA6492335B0}"/>
              </a:ext>
            </a:extLst>
          </p:cNvPr>
          <p:cNvSpPr txBox="1"/>
          <p:nvPr/>
        </p:nvSpPr>
        <p:spPr>
          <a:xfrm>
            <a:off x="8122025" y="5143033"/>
            <a:ext cx="347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Заседание Московской городской думы 1870</a:t>
            </a:r>
          </a:p>
        </p:txBody>
      </p:sp>
    </p:spTree>
    <p:extLst>
      <p:ext uri="{BB962C8B-B14F-4D97-AF65-F5344CB8AC3E}">
        <p14:creationId xmlns:p14="http://schemas.microsoft.com/office/powerpoint/2010/main" val="265074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Результаты реформ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473" cy="466725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Проведенные реформы способствовали появлению в стране вольнонаемной рабочей силы. Это привело к активизации хозяйственной жизни. Россия начала медленное, но неуклонное превращение в страну с капиталистической промышленностью. Реформы помогли стереть границы между сословиями, увеличить численность представителей средних классов (разночинцев) и усилить их общественное влияние. 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Вклад Александра II развитие России неоценим, он успел сделать очень много для ее развития и процветания. И поэтому он заслуженно вошел в историю под именем Освободителя и Реформатора.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2C1631-20BC-42A3-8887-30E5DC08E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r="21326"/>
          <a:stretch/>
        </p:blipFill>
        <p:spPr>
          <a:xfrm>
            <a:off x="5606473" y="0"/>
            <a:ext cx="658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Внешняя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8273" cy="466725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Внешние воины во время правления императора Александра II закончились победой России.</a:t>
            </a:r>
            <a:endParaRPr lang="ru-RU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1864 году завершилась Кавказскую войну.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1858-1860 гг. по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Айгунскому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 Пекинскому договорам с Китаем к России отошли Амурский и Уссурийские края.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1867-1873 гг. Россия завоевала Туркестанский край и Ферганскую долину.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Кроме того, в состав России добровольно вошли Бухарский Эмират и Хивинское ханство.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Одновременно с этим в 1967 году к США перешли Аляска и Алеутские острова.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1877 году Россия объявила войну Османской империи, в которой Турция потерпела поражение. Победа России в этой войне помогла получить независимость Болгарии, Сербии, Румынии и Черногории. К России по Сан-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Стефанскому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договору отошли Южная Бессарабия, крепости Карс,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Ардаган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Баязет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Батум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125D18-620B-4F93-9BFE-2CCFF460A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5353" r="1414" b="1145"/>
          <a:stretch/>
        </p:blipFill>
        <p:spPr>
          <a:xfrm>
            <a:off x="8146473" y="567174"/>
            <a:ext cx="3796145" cy="2456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8CFE7-C12D-4F00-ADD8-EE17BA502A44}"/>
              </a:ext>
            </a:extLst>
          </p:cNvPr>
          <p:cNvSpPr txBox="1"/>
          <p:nvPr/>
        </p:nvSpPr>
        <p:spPr>
          <a:xfrm>
            <a:off x="8289962" y="3076937"/>
            <a:ext cx="350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Карта земельных приобретений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A6D531-623A-419C-BE98-F23F7DC9F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3" y="3508048"/>
            <a:ext cx="3826011" cy="2500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8BDAA9-5DAE-45AD-AD8D-4D114FACAFAB}"/>
              </a:ext>
            </a:extLst>
          </p:cNvPr>
          <p:cNvSpPr txBox="1"/>
          <p:nvPr/>
        </p:nvSpPr>
        <p:spPr>
          <a:xfrm>
            <a:off x="8540190" y="6066169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Церемония передачи Аляски</a:t>
            </a:r>
          </a:p>
        </p:txBody>
      </p:sp>
    </p:spTree>
    <p:extLst>
      <p:ext uri="{BB962C8B-B14F-4D97-AF65-F5344CB8AC3E}">
        <p14:creationId xmlns:p14="http://schemas.microsoft.com/office/powerpoint/2010/main" val="24462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0106" cy="1325563"/>
          </a:xfrm>
        </p:spPr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Результаты внешней политики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776" cy="4351338"/>
          </a:xfrm>
        </p:spPr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итоге Россия вернулась в ранг великой державы после пересмотра Парижского мира. Также были достигнуты дипломатические успехи на Дальнем Востоке, присоединён новый регион — Средняя Азия. Победа в русско-турецкой войне 1877-1878 гг. стала крупным военным достижением. Она продемонстрировала эффективность военной реформы и укрепила авторитет России в глазах балканских народов.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636DA0-6999-4632-A6D8-C6553AED2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-211" r="22998" b="211"/>
          <a:stretch/>
        </p:blipFill>
        <p:spPr>
          <a:xfrm>
            <a:off x="6355975" y="0"/>
            <a:ext cx="5836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Покушения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2418" cy="4351338"/>
          </a:xfrm>
        </p:spPr>
        <p:txBody>
          <a:bodyPr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Александра II защищали какие-то силы свыше! Ведь за годы пребывания на престоле Александр II несколько раз подвергался смертельной опасности. Против него было совершено несколько покушений. Первый раз это произошло в 1866-м, после того, как было подавлено Польское восстание. Покушение совершил Дмитрий Каракозов в России. Второй раз на царя покушались спустя год, в 1867-м. Император чуть не погиб от рук польского эмигранта Антона Березовского в Париже.</a:t>
            </a:r>
            <a:endParaRPr lang="ru-RU" b="0" dirty="0"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9856DB-716D-4453-A799-BC8FA106A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14" y="1825625"/>
            <a:ext cx="6931349" cy="37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Покушения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6673" cy="4351338"/>
          </a:xfrm>
        </p:spPr>
        <p:txBody>
          <a:bodyPr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апреле 1879 года на Александра снова покушались. В конце лета по приговору исполнительного комитета «Народной воли» Александр II был приговорен к смертной казни. Участники этого движения заложили взрывчатку под императорский поезд, но ошиблись, и в результате взорвался совсем другой состав. После этого народовольцы предприняли еще одну попытку, и заложили бомбу в Зимнем дворце. Александр задержался, и когда прогремел взрыв, его в комнате не было, зато погибли несколько человек.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904432-DFA2-4E52-914F-DB608933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73" y="1825625"/>
            <a:ext cx="6687127" cy="36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Смерть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</p:spPr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Правительство создало Верховную распорядительную комиссию, которая должна была охранять императора. Однако это не помогло. 13 марта 1881 года народоволец Игнатий Гриневицкий бросил бомбу прямо к ногам государя. Александр получил многочисленные ранения от которых и умер.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CFBF0-064A-4E72-9052-EB9F1C7B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56" y="1474694"/>
            <a:ext cx="6948644" cy="39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Точка зрения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Список семинарских вопросов по Истории России.pdf (vk.com)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Биография М.А. Полиевктова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https://www.tambovlib.ru/?view=persons.data.chicherin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Детство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https://biographe.ru/politiki/alexandr-2/?ysclid=lwgoc8syjr280755090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Восхождение на престол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https://biographe.ru/politiki/alexandr-2/?ysclid=lwgoc8syjr280755090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Внутренняя политика Александра II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https://obrazovaka.ru/istoriya/vnutrennyaya-politika-aleksandra-2-kratko.html?ysclid=lwgr2decpg897355085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Внешняя политика Александра II -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https://obrazovaka.ru/istoriya/vneshnyaya-politika-aleksandra-2.html?ysclid=lwgsek4kr8828515183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https://www.pravmir.ru/aleksandr-ii-biografiya/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Смерть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https://biographe.ru/politiki/alexandr-2/?ysclid=lwgoc8syjr280755090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1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Точка зрения</a:t>
            </a:r>
            <a:r>
              <a:rPr lang="en-US" dirty="0">
                <a:latin typeface="Garamond" panose="02020404030301010803" pitchFamily="18" charset="0"/>
              </a:rPr>
              <a:t>: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7376" cy="3436657"/>
          </a:xfrm>
          <a:prstGeom prst="roundRect">
            <a:avLst/>
          </a:prstGeom>
          <a:ln w="28575">
            <a:solidFill>
              <a:schemeClr val="tx1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Он призван был исполнить одну из труднейших задач, какие могут представиться самодержавному правителю: обновить до самых оснований вверенное его управлению громадное государство, упразднить веками сложившийся порядок, утвержденный на рабстве, учредить суд в стране, которая от века не знала, что такое правосудие, переустроить всю администрацию, водворить свободу печати, везде вызвать к жизни новые силы, поставить на свои ноги сдавленное и приниженное общество и дать ему возможность двигаться на просторе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732F-1485-451A-B421-7E596B0E860D}"/>
              </a:ext>
            </a:extLst>
          </p:cNvPr>
          <p:cNvSpPr txBox="1"/>
          <p:nvPr/>
        </p:nvSpPr>
        <p:spPr>
          <a:xfrm>
            <a:off x="8031952" y="5815705"/>
            <a:ext cx="380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Борис Николаевич Чичерин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C45AC-F001-4539-A00F-9B552D8E23B3}"/>
              </a:ext>
            </a:extLst>
          </p:cNvPr>
          <p:cNvSpPr txBox="1"/>
          <p:nvPr/>
        </p:nvSpPr>
        <p:spPr>
          <a:xfrm>
            <a:off x="8090699" y="6194789"/>
            <a:ext cx="328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историк, юрист, публицист</a:t>
            </a:r>
            <a:endParaRPr lang="ru-RU" sz="14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E9ED6-5279-48C4-8F77-43AE160D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06" y="692181"/>
            <a:ext cx="3673393" cy="50273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Кратко о Б.Н. Чичерине</a:t>
            </a:r>
            <a:r>
              <a:rPr lang="en-US" dirty="0">
                <a:latin typeface="Garamond" panose="02020404030301010803" pitchFamily="18" charset="0"/>
              </a:rPr>
              <a:t>: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4224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Чичерин Борис Николаевич (26.5.1828,  Тамбов — 18.2.1904), историк, юрист, публицист, обществ. деятель. Из старинного дворянского рода, ведущего родословную от эпохи Ивана III. Окончил в 1849 юр. ф-т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Моск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ун-та. В 1853 представил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магист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дисс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«Обл. учреждения России в 17 веке» (из-за противодействия официозных историков защищена только в 1856), оставлен при ун-те для подготовки к проф. званию. Вышедшие в 1858 «Опыты по истории русского права» и «Очерки Англии и Франции» вызвали острые дискуссии и сделали автора знаменитым. Он явился теоретиком «Государственной школы» в русской ист. науке, оказавшей заметное влияние на всю последующую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отеч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историографию, фактически положил начало рос. политологии. Его «Воспоминания» являются ценным источником по истории обществ. жизни России 19 в.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AE2A08-0977-47B7-9E04-7A1487826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33" y="-14474"/>
            <a:ext cx="4658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Детство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06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Родился Александр 29 апреля 1818 года в Москве. Это была Светлая среда, когда все члены Императорской фамилии собрались в Чудовом монастыре встречать Пасху. Образование мальчик получал дома, и нужно отметить, что оно было достаточно высокого уровня. Роль главного наставника, который должен был следить не только за обучением, но и за воспитанием Александра, досталась Василию Жуковскому. Основы Закона Божия и священной истории мальчик получал от протоирея Герасима Павского. Премудрости арифметики он постигал с академиком Коллинзом, а военному делу учился у Карла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Мердера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ru-RU" b="0" dirty="0"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76338A-9574-4230-976A-91665A29B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/>
        </p:blipFill>
        <p:spPr>
          <a:xfrm>
            <a:off x="7001435" y="-1"/>
            <a:ext cx="5190565" cy="686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Юность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129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Помимо этих предметов, Александр Николаевич изучал законодательство, финансы, статистику, внешнюю политику. Он был очень смышленый, обладал отличной памятью, поэтому уроки усваивал очень быстро и легко. По мере взросления в нем проявилась юношеская пылкость и влюбчивость. Когда он был в Лондоне, то впервые влюбился. Предметом его романтических вожделений была британская королева Виктория.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Тогда он не знал, что пройдет всего два десятка лет, и она станет для него самым ненавистным среди всех европейских правителей.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D2035-97E2-4675-87F0-F59B7848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2" y="0"/>
            <a:ext cx="4929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Путь к престолу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8482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 достижению Александром совершеннолетия в 1834 году, в его биографии произошли большие перемены. Его, как наследника-цесаревича ввели во все основные государственные институты. В том же году он стал членом Сената, в 1835-м вошел в Святейший Синод, в 1841 году получил членство в Государственном Совете, а спустя год в Комитете министров. Будущий царь возглавил военно-учебные заведения, занимал должности председателя в Секретном комитете 1846-го и 1848-го года. Он отлично разбирается в крестьянской жизни, знает их проблемы, и видит, что самое время заняться реформами и изменениями, которые назрели уже давно.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FE5173-96DE-449B-955C-395B7756F3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139" r="10706" b="-278"/>
          <a:stretch/>
        </p:blipFill>
        <p:spPr>
          <a:xfrm>
            <a:off x="6176682" y="9524"/>
            <a:ext cx="6015318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Крымская война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118" cy="4351338"/>
          </a:xfrm>
        </p:spPr>
        <p:txBody>
          <a:bodyPr/>
          <a:lstStyle/>
          <a:p>
            <a:pPr marL="0" indent="0"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1853 году началась Крымская война, которая продолжалась до 1856-го. Она стала настоящей проверкой мужества и зрелости будущего российского царя. После того, как в Петербургской губернии было объявлено военное положение, именно Александр II командовал всеми столичными войсками.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FACE1-71EB-4E6E-B523-BE62D5C1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6318"/>
          <a:stretch/>
        </p:blipFill>
        <p:spPr>
          <a:xfrm>
            <a:off x="6669740" y="0"/>
            <a:ext cx="5522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Восхождение на престол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6647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1855-м Александр II взошел на престол, сменив там своего отца, который правил тридцать лет. Стоит отметить, что наследие его было не из простых, в стране давно назревали острые проблемы, требующие немедленного разрешения. И без того тяжелое положение усугубила проигранная Крымская война. В казне было пусто. Нужны были смелые, быстрые и решительные действия. Александр понимал, что нужно менять внешнюю политику, в первую очередь необходимо было добиться прорыва плотного блокадного кольца вокруг России, и для этого он решил использовать дипломатию. Весной 1856-го он заключает парижский мирный договор, условия которого были слегка неприемлемы, но диктовать свои условия было трудно, ведь российское государство ослабело. Так Александр II остановил Англию, целью которой было продолжение военной кампании и полный разгром России.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DC57EC-D1C0-4B20-9F17-640E3E2AC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r="60205"/>
          <a:stretch/>
        </p:blipFill>
        <p:spPr>
          <a:xfrm>
            <a:off x="7333128" y="0"/>
            <a:ext cx="4858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7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E2966-6967-48BE-A54A-EA966E78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32366-CF18-4D9D-A646-6B55D1C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Внутренняя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19602-7BFF-4B28-9C9C-7D8D0A16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72835" cy="4808257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Свое правление Александр II начал с освобождения лиц, нежелательных в правление своего отца Николая I. К таковым относились декабристы, петрашевцы и участники восстания в Царстве Польском 1830-1831 годов. В 1859 году в армию перестали набирать рекрутов, и на карте страны не стало военных поселений.</a:t>
            </a:r>
            <a:br>
              <a:rPr lang="ru-RU" b="0" dirty="0">
                <a:effectLst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1856 году, выступая перед московским дворянством, Александр II сказал, что «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лучше отменить крепостное право сверху, нежели дожидаться до того времени, когда оно само собой начнет отменяться снизу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». Это означало, что настало время подготовки и начала осуществления  крестьянской реформы. Организовали секретный комитет «</a:t>
            </a: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обсуждения мер по устройству быту помещичьих крестьян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». 3 марта 1861 года вышел Манифест «О Всемилостивейшем даровании крепостным людям прав состояния свободных сельских обывателей» и «Положение о крестьянах, выходящих из крепостной зависимости». Благодаря этой реформе Александр II вошел в историю как «Освободитель». 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1D7B80-4818-4674-9C78-36A24F2D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71" y="694764"/>
            <a:ext cx="4606408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861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1642</Words>
  <Application>Microsoft Office PowerPoint</Application>
  <PresentationFormat>Широкоэкранный</PresentationFormat>
  <Paragraphs>62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Тема Office</vt:lpstr>
      <vt:lpstr>Александр II</vt:lpstr>
      <vt:lpstr>Точка зрения:</vt:lpstr>
      <vt:lpstr>Кратко о Б.Н. Чичерине:</vt:lpstr>
      <vt:lpstr>Детство</vt:lpstr>
      <vt:lpstr>Юность</vt:lpstr>
      <vt:lpstr>Путь к престолу</vt:lpstr>
      <vt:lpstr>Крымская война</vt:lpstr>
      <vt:lpstr>Восхождение на престол</vt:lpstr>
      <vt:lpstr>Внутренняя политика</vt:lpstr>
      <vt:lpstr>Реформы</vt:lpstr>
      <vt:lpstr>Результаты реформ</vt:lpstr>
      <vt:lpstr>Внешняя политика</vt:lpstr>
      <vt:lpstr>Результаты внешней политики</vt:lpstr>
      <vt:lpstr>Покушения</vt:lpstr>
      <vt:lpstr>Покушения</vt:lpstr>
      <vt:lpstr>Смерть</vt:lpstr>
      <vt:lpstr>Список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Александр II</dc:title>
  <dc:creator>Богданов Ренат Алексеевич</dc:creator>
  <cp:lastModifiedBy>Богданов Ренат Алексеевич</cp:lastModifiedBy>
  <cp:revision>9</cp:revision>
  <dcterms:created xsi:type="dcterms:W3CDTF">2024-05-22T06:20:06Z</dcterms:created>
  <dcterms:modified xsi:type="dcterms:W3CDTF">2024-05-22T07:33:30Z</dcterms:modified>
</cp:coreProperties>
</file>